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2700" b="1" dirty="0" smtClean="0"/>
              <a:t>Find the false statements and make them true!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800" dirty="0" smtClean="0"/>
              <a:t>L’autre homme était furieux parce qu</a:t>
            </a:r>
            <a:r>
              <a:rPr lang="fr-FR" sz="2800" dirty="0" smtClean="0"/>
              <a:t>e Victoria portait des menottes</a:t>
            </a:r>
            <a:r>
              <a:rPr lang="fr-FR" sz="2800" dirty="0" smtClean="0"/>
              <a:t>.</a:t>
            </a:r>
            <a:endParaRPr lang="fr-FR" sz="2800" dirty="0" smtClean="0"/>
          </a:p>
          <a:p>
            <a:pPr marL="457200" indent="-457200">
              <a:buFont typeface="Corbel" panose="020B0503020204020204" pitchFamily="34" charset="0"/>
              <a:buAutoNum type="arabicPeriod"/>
            </a:pPr>
            <a:r>
              <a:rPr lang="fr-FR" sz="2800" dirty="0" smtClean="0"/>
              <a:t>L’autre homme a vu le message de Victoria.</a:t>
            </a:r>
            <a:endParaRPr lang="fr-FR" sz="2800" dirty="0"/>
          </a:p>
          <a:p>
            <a:pPr marL="457200" indent="-457200">
              <a:buAutoNum type="arabicPeriod"/>
            </a:pPr>
            <a:r>
              <a:rPr lang="fr-FR" sz="2800" dirty="0" smtClean="0"/>
              <a:t>Brune a vu le message de Victoria.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Victoria a poussé le message sous la porte.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 </a:t>
            </a:r>
            <a:r>
              <a:rPr lang="fr-FR" sz="2800" dirty="0" smtClean="0"/>
              <a:t>Victoria ne voulait pas mourir.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057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2700" b="1" dirty="0" smtClean="0"/>
              <a:t>Find the false statements and make them true!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800" dirty="0" smtClean="0"/>
              <a:t>L’autre homme était furieux parce qu</a:t>
            </a:r>
            <a:r>
              <a:rPr lang="fr-FR" sz="2800" dirty="0" smtClean="0"/>
              <a:t>e Victoria </a:t>
            </a:r>
            <a:r>
              <a:rPr lang="fr-FR" sz="2800" dirty="0" smtClean="0">
                <a:solidFill>
                  <a:srgbClr val="FF0000"/>
                </a:solidFill>
              </a:rPr>
              <a:t>ne</a:t>
            </a:r>
            <a:r>
              <a:rPr lang="fr-FR" sz="2800" dirty="0" smtClean="0"/>
              <a:t> portait </a:t>
            </a:r>
            <a:r>
              <a:rPr lang="fr-FR" sz="2800" dirty="0" smtClean="0">
                <a:solidFill>
                  <a:srgbClr val="FF0000"/>
                </a:solidFill>
              </a:rPr>
              <a:t>pas</a:t>
            </a:r>
            <a:r>
              <a:rPr lang="fr-FR" sz="2800" dirty="0" smtClean="0"/>
              <a:t> des menottes</a:t>
            </a:r>
            <a:r>
              <a:rPr lang="fr-FR" sz="2800" dirty="0" smtClean="0"/>
              <a:t>.</a:t>
            </a:r>
            <a:endParaRPr lang="fr-FR" sz="2800" dirty="0" smtClean="0"/>
          </a:p>
          <a:p>
            <a:pPr marL="457200" indent="-457200">
              <a:buFont typeface="Corbel" panose="020B0503020204020204" pitchFamily="34" charset="0"/>
              <a:buAutoNum type="arabicPeriod"/>
            </a:pPr>
            <a:r>
              <a:rPr lang="fr-FR" sz="2800" dirty="0" smtClean="0"/>
              <a:t>L’autre homme </a:t>
            </a:r>
            <a:r>
              <a:rPr lang="fr-FR" sz="2800" dirty="0" smtClean="0">
                <a:solidFill>
                  <a:srgbClr val="FF0000"/>
                </a:solidFill>
              </a:rPr>
              <a:t>n’</a:t>
            </a:r>
            <a:r>
              <a:rPr lang="fr-FR" sz="2800" dirty="0" smtClean="0"/>
              <a:t>a </a:t>
            </a:r>
            <a:r>
              <a:rPr lang="fr-FR" sz="2800" dirty="0" smtClean="0">
                <a:solidFill>
                  <a:srgbClr val="FF0000"/>
                </a:solidFill>
              </a:rPr>
              <a:t>pas</a:t>
            </a:r>
            <a:r>
              <a:rPr lang="fr-FR" sz="2800" dirty="0" smtClean="0"/>
              <a:t> vu le message de Victoria.</a:t>
            </a:r>
            <a:endParaRPr lang="fr-FR" sz="2800" dirty="0"/>
          </a:p>
          <a:p>
            <a:pPr marL="457200" indent="-457200">
              <a:buAutoNum type="arabicPeriod"/>
            </a:pPr>
            <a:r>
              <a:rPr lang="fr-FR" sz="2800" dirty="0" smtClean="0"/>
              <a:t>Brune </a:t>
            </a:r>
            <a:r>
              <a:rPr lang="fr-FR" sz="2800" dirty="0">
                <a:solidFill>
                  <a:srgbClr val="FF0000"/>
                </a:solidFill>
              </a:rPr>
              <a:t>n’</a:t>
            </a:r>
            <a:r>
              <a:rPr lang="fr-FR" sz="2800" dirty="0"/>
              <a:t>a </a:t>
            </a:r>
            <a:r>
              <a:rPr lang="fr-FR" sz="2800" dirty="0">
                <a:solidFill>
                  <a:srgbClr val="FF0000"/>
                </a:solidFill>
              </a:rPr>
              <a:t>pas</a:t>
            </a:r>
            <a:r>
              <a:rPr lang="fr-FR" sz="2800" dirty="0" smtClean="0"/>
              <a:t> vu le message de Victoria.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 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 </a:t>
            </a:r>
            <a:r>
              <a:rPr lang="fr-FR" sz="2800" dirty="0" smtClean="0"/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19214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1170432"/>
            <a:ext cx="8770571" cy="958628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Create a timeline poster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Partner: photos/</a:t>
            </a:r>
            <a:r>
              <a:rPr lang="fr-FR" sz="3600" b="1" dirty="0" err="1" smtClean="0"/>
              <a:t>scenes</a:t>
            </a:r>
            <a:endParaRPr lang="fr-FR" sz="3600" b="1" dirty="0" smtClean="0"/>
          </a:p>
          <a:p>
            <a:pPr marL="320040" lvl="1" indent="0">
              <a:buNone/>
            </a:pPr>
            <a:r>
              <a:rPr lang="fr-FR" sz="3400" b="1" dirty="0"/>
              <a:t>	</a:t>
            </a:r>
            <a:r>
              <a:rPr lang="fr-FR" sz="3400" b="1" dirty="0" smtClean="0"/>
              <a:t>or</a:t>
            </a:r>
            <a:endParaRPr lang="fr-FR" sz="3400" b="1" dirty="0"/>
          </a:p>
          <a:p>
            <a:r>
              <a:rPr lang="fr-FR" sz="3600" b="1" dirty="0" err="1" smtClean="0"/>
              <a:t>Individual</a:t>
            </a:r>
            <a:r>
              <a:rPr lang="fr-FR" sz="3600" b="1" dirty="0" smtClean="0"/>
              <a:t>: </a:t>
            </a:r>
            <a:r>
              <a:rPr lang="fr-FR" sz="3600" b="1" dirty="0" err="1" smtClean="0"/>
              <a:t>drawings</a:t>
            </a:r>
            <a:endParaRPr lang="fr-FR" sz="3600" b="1" dirty="0" smtClean="0"/>
          </a:p>
          <a:p>
            <a:r>
              <a:rPr lang="fr-FR" sz="3600" b="1" dirty="0" smtClean="0"/>
              <a:t>10 moments </a:t>
            </a:r>
            <a:r>
              <a:rPr lang="fr-FR" sz="3600" b="1" dirty="0" err="1" smtClean="0"/>
              <a:t>from</a:t>
            </a:r>
            <a:r>
              <a:rPr lang="fr-FR" sz="3600" b="1" dirty="0" smtClean="0"/>
              <a:t> the </a:t>
            </a:r>
            <a:r>
              <a:rPr lang="fr-FR" sz="3600" b="1" dirty="0" err="1" smtClean="0"/>
              <a:t>chapter</a:t>
            </a:r>
            <a:r>
              <a:rPr lang="fr-FR" sz="3600" b="1" dirty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captions in French</a:t>
            </a:r>
            <a:endParaRPr lang="fr-FR" sz="2800" dirty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13136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10469</TotalTime>
  <Words>89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Schoolbook</vt:lpstr>
      <vt:lpstr>Corbel</vt:lpstr>
      <vt:lpstr>Feathered</vt:lpstr>
      <vt:lpstr>LA CLOCHETTE Find the false statements and make them true!</vt:lpstr>
      <vt:lpstr>LA CLOCHETTE Find the false statements and make them true!</vt:lpstr>
      <vt:lpstr>Create a timeline poster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38</cp:revision>
  <dcterms:created xsi:type="dcterms:W3CDTF">2017-03-14T11:09:48Z</dcterms:created>
  <dcterms:modified xsi:type="dcterms:W3CDTF">2017-03-23T15:43:59Z</dcterms:modified>
</cp:coreProperties>
</file>